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81" r:id="rId3"/>
    <p:sldId id="261" r:id="rId4"/>
    <p:sldId id="269" r:id="rId5"/>
    <p:sldId id="268" r:id="rId6"/>
    <p:sldId id="273" r:id="rId7"/>
    <p:sldId id="278" r:id="rId8"/>
    <p:sldId id="274" r:id="rId9"/>
    <p:sldId id="277" r:id="rId10"/>
    <p:sldId id="256" r:id="rId11"/>
    <p:sldId id="279" r:id="rId12"/>
    <p:sldId id="266" r:id="rId13"/>
    <p:sldId id="280" r:id="rId14"/>
    <p:sldId id="270" r:id="rId15"/>
    <p:sldId id="271" r:id="rId16"/>
    <p:sldId id="272" r:id="rId17"/>
    <p:sldId id="276" r:id="rId18"/>
    <p:sldId id="26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00"/>
    <a:srgbClr val="FF5050"/>
    <a:srgbClr val="FF0066"/>
    <a:srgbClr val="FF3399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E8A21-88B1-4FA4-8326-8906BA84FED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28AE5-8A09-4A30-AC51-8BCD05D2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8AE5-8A09-4A30-AC51-8BCD05D21A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5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8AE5-8A09-4A30-AC51-8BCD05D21A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8AE5-8A09-4A30-AC51-8BCD05D21A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3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8AE5-8A09-4A30-AC51-8BCD05D21A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8AE5-8A09-4A30-AC51-8BCD05D21A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4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8AE5-8A09-4A30-AC51-8BCD05D21A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8AE5-8A09-4A30-AC51-8BCD05D21A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B61B-E951-418B-9D3F-D5F0468F7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56680-9E99-42E9-8F72-11FFA63B7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942D-EE41-406A-88A2-5083E0BC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D-2106-4E49-9426-E9A5FC2F038A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1201B-50AF-431F-A172-D1C56917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EDC0-B455-485B-84A9-ABFD159A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1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D531-ADCB-4E94-8E98-A75E67C8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62C1D-612E-466C-A98F-2DCADA629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7FEB-752E-45F7-8D32-59A05C5E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5CB6-4F15-47FF-810C-4039B2492AB5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ED42C-4DD0-439E-822C-E7588E4D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87E14-1455-42EF-AA73-61470569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02C1A-2872-4A65-A7E3-1A779862A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9A029-182E-484A-9EB2-8EE4AEA13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8C06-AB80-42F4-9456-8EAA5CBF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5909-3BD7-4A18-9649-B748E9A9EAC4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1AAD-54A6-4DF6-80F4-1D4117A9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55AD0-2F09-4484-B89F-3E8F6167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4E8E-DD59-4C1F-A9E2-D64D5C17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AB45-299D-4BCE-998E-613898A42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13593-3925-4D08-8AA8-57D633E5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BB73-554B-4B3A-B30F-B95BD6463D23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A032-3E10-47D2-899A-58538546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211D4-1545-4553-AD66-7CD061BF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6AA1-3A9A-46E3-AEE7-7DE1BCE6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B9FD-4C5D-4DF9-9A34-C533BEEEB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D3CF3-0B92-4418-A13F-53A5FD0A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72E4-BFFF-4FBE-A430-DF6D686EB61F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A5794-407F-4629-BE1B-7C9FA857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996F7-17C4-4DA7-B53E-BA32F006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2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607D-1BCE-4EF1-89AE-3A14CFFD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282ED-216D-4B5F-A199-165518CF3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1C359-A57B-44D8-9023-745630784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E5A6B-5FAD-43DB-940D-09693971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F756-2459-4DA1-A71C-93A7A3FD7EE2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B0C63-7F38-4888-8A7C-1D349ECF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EC3E-5BC3-46C3-AAE1-8C27530C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8004-5E78-4E71-9C67-CA57567A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0913D-4C25-4F79-813A-C912DA5D9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F90FA-749F-44C0-A9D6-B667633E9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D17BD-F8CB-4485-858E-719DCB00D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18257-7399-425E-9042-42A1FF793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DEE98-9934-49D0-8EF6-0F8F2398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B85-7BEB-4306-8288-37AB8778B3F2}" type="datetime1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2C174-0F57-40F5-B2FA-1848D4D0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38218-08AC-4DBE-BD71-FC4CBD58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8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11A9-F97D-46AC-8536-E831B2E5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D434E-2F1F-4830-8919-76D40868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2217-EFA7-4207-A181-6E19F0015F51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4D784-C7F2-4FB6-A9A4-690EF692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B25DB-CD0B-486C-BB96-794631DD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28B5F-07C0-4169-8CE0-44E4804D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3C5-BFD7-40DE-9869-00269E90DC11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40930-DD39-4293-84D9-A5AD63A1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57F75-B614-4EFA-9F93-CE959DA2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9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70FE-F865-42C5-9844-B1BF5DCE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E98D8-B409-42CD-8FA4-14036AE3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A0BD6-F33F-419C-9D51-58BA21A07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9A7DB-251E-459F-9192-68D87F3C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8EC5-EB44-4D24-A0BA-8A83EC3A16DF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9C97-24BA-4622-AB7B-CCE72F30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61D7B-C01C-4BB8-918B-C23ED6BF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2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3B3A-4900-4BF7-AB6E-C64D99C1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B0A6C-6BEE-4499-A930-D1BBCA416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F6ACF-1325-47C0-AD32-9A36F6CEA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C95B3-D764-4283-B69F-DB96D5D5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DEAF-2B65-4E26-88BF-51D806D0A9F0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95BAE-5295-477E-B186-7B43AA7A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7EAA2-EF2B-4EB0-B45D-F64E605E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A5DF0-F285-451F-8E2E-BC51DA92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40458-BA06-43FC-94A2-64382F1F2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A8592-F17B-4E02-A054-998F38EB1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A56D-66BB-4C38-B55F-10CBEE1FB41B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54B2A-7CB0-4363-ACE3-7B74D4B30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DC38-E17B-4862-87D8-ADA8324A5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9BD6B-26A0-4DC5-A113-99D7D224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7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image" Target="../media/image4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D80E920B-B295-437D-9D5C-4146187E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95"/>
            <a:ext cx="12171363" cy="70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EA6F59DC-B860-4B99-9304-EB390491D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45" y="241697"/>
            <a:ext cx="11078512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GÒ VẤP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VIẾT XUÂN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vi-V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40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0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Ở </a:t>
            </a:r>
            <a:r>
              <a:rPr lang="en-US" altLang="en-US" sz="40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THỰC HÀNH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vi-VN" alt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Phương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1CD147-7C26-47DD-926C-3D0CCC8AE6EF}"/>
              </a:ext>
            </a:extLst>
          </p:cNvPr>
          <p:cNvCxnSpPr/>
          <p:nvPr/>
        </p:nvCxnSpPr>
        <p:spPr>
          <a:xfrm>
            <a:off x="4023360" y="1219200"/>
            <a:ext cx="42773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218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A90A98-3964-4F1B-B98A-C999428F1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217" y="-101600"/>
            <a:ext cx="1431785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05758-3998-464B-9684-430A68380C30}"/>
              </a:ext>
            </a:extLst>
          </p:cNvPr>
          <p:cNvSpPr txBox="1"/>
          <p:nvPr/>
        </p:nvSpPr>
        <p:spPr>
          <a:xfrm>
            <a:off x="3389983" y="3387614"/>
            <a:ext cx="8072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NI-Avo" pitchFamily="2" charset="0"/>
              </a:rPr>
              <a:t>ngaõ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7781D8-3195-4116-865A-11250FD01AAD}"/>
              </a:ext>
            </a:extLst>
          </p:cNvPr>
          <p:cNvSpPr/>
          <p:nvPr/>
        </p:nvSpPr>
        <p:spPr>
          <a:xfrm>
            <a:off x="4914661" y="3863181"/>
            <a:ext cx="807242" cy="385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.VnAvant" panose="020B7200000000000000" pitchFamily="34" charset="0"/>
              </a:rPr>
              <a:t>ngñ</a:t>
            </a:r>
            <a:endParaRPr lang="en-US" sz="2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EBC9CB-04E4-4114-AA0E-AF7AE64F5377}"/>
              </a:ext>
            </a:extLst>
          </p:cNvPr>
          <p:cNvSpPr/>
          <p:nvPr/>
        </p:nvSpPr>
        <p:spPr>
          <a:xfrm>
            <a:off x="3398946" y="4248943"/>
            <a:ext cx="927398" cy="385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.VnAvant" panose="020B7200000000000000" pitchFamily="34" charset="0"/>
              </a:rPr>
              <a:t>ngâ</a:t>
            </a:r>
            <a:endParaRPr lang="en-US" sz="24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4FFF76-6419-4F26-B032-767B5CED002F}"/>
              </a:ext>
            </a:extLst>
          </p:cNvPr>
          <p:cNvSpPr/>
          <p:nvPr/>
        </p:nvSpPr>
        <p:spPr>
          <a:xfrm>
            <a:off x="7499118" y="3347133"/>
            <a:ext cx="926509" cy="3857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.VnAvant" panose="020B7200000000000000" pitchFamily="34" charset="0"/>
              </a:rPr>
              <a:t>ng«</a:t>
            </a:r>
            <a:endParaRPr lang="en-US" sz="24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4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57864" y="1483742"/>
            <a:ext cx="2812208" cy="15182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ngh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270072" y="2061711"/>
            <a:ext cx="871268" cy="51758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75847" y="3338416"/>
            <a:ext cx="6512949" cy="23751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rgbClr val="0070C0"/>
                </a:solidFill>
              </a:rPr>
              <a:t>v</a:t>
            </a:r>
            <a:r>
              <a:rPr lang="vi-VN" sz="7200" dirty="0" smtClean="0">
                <a:solidFill>
                  <a:srgbClr val="0070C0"/>
                </a:solidFill>
              </a:rPr>
              <a:t>iết trước các âm còn lại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41340" y="1499553"/>
            <a:ext cx="4494362" cy="15355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i</a:t>
            </a:r>
            <a:r>
              <a:rPr lang="vi-VN" sz="7200" dirty="0">
                <a:solidFill>
                  <a:srgbClr val="FF0000"/>
                </a:solidFill>
              </a:rPr>
              <a:t>, </a:t>
            </a:r>
            <a:r>
              <a:rPr lang="vi-VN" sz="7200" dirty="0" smtClean="0">
                <a:solidFill>
                  <a:srgbClr val="FF0000"/>
                </a:solidFill>
              </a:rPr>
              <a:t>ê</a:t>
            </a:r>
            <a:r>
              <a:rPr lang="en-US" sz="7200" dirty="0" smtClean="0">
                <a:solidFill>
                  <a:srgbClr val="FF0000"/>
                </a:solidFill>
              </a:rPr>
              <a:t>,</a:t>
            </a:r>
            <a:r>
              <a:rPr lang="vi-VN" sz="7200" dirty="0" smtClean="0">
                <a:solidFill>
                  <a:srgbClr val="FF0000"/>
                </a:solidFill>
              </a:rPr>
              <a:t> </a:t>
            </a:r>
            <a:r>
              <a:rPr lang="vi-VN" sz="7200" dirty="0" smtClean="0">
                <a:solidFill>
                  <a:srgbClr val="FF0000"/>
                </a:solidFill>
              </a:rPr>
              <a:t>e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7865" y="3766864"/>
            <a:ext cx="2846714" cy="15182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rgbClr val="0070C0"/>
                </a:solidFill>
              </a:rPr>
              <a:t>ng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04579" y="4267195"/>
            <a:ext cx="871268" cy="51758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icture2.png">
            <a:extLst>
              <a:ext uri="{FF2B5EF4-FFF2-40B4-BE49-F238E27FC236}">
                <a16:creationId xmlns:a16="http://schemas.microsoft.com/office/drawing/2014/main" id="{70C7F64E-E1CA-4D9E-8E84-CF6D1EDF9D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3576" y="-117475"/>
            <a:ext cx="12120717" cy="683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F7F49EA-B0D0-4F71-B9AD-FEB2912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796" y="1658938"/>
            <a:ext cx="86899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Trß</a:t>
            </a:r>
            <a:r>
              <a:rPr lang="en-US" altLang="en-US" sz="6000" b="1" dirty="0">
                <a:solidFill>
                  <a:srgbClr val="0000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00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ch¬i</a:t>
            </a:r>
            <a:r>
              <a:rPr lang="en-US" altLang="en-US" sz="6000" b="1" dirty="0">
                <a:solidFill>
                  <a:srgbClr val="000099"/>
                </a:solidFill>
                <a:latin typeface=".VnAvant" panose="020B72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80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Ai nhanh h¬n</a:t>
            </a:r>
            <a:endParaRPr lang="en-US" altLang="en-US" sz="80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1C0FB-E632-4C60-B8E2-35C61FA6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DB-BEB5-4AF2-8BAA-AE535B8B115F}" type="datetime1">
              <a:rPr lang="en-US" smtClean="0"/>
              <a:t>10/7/2020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5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9077857" y="870743"/>
            <a:ext cx="2124977" cy="187193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endParaRPr lang="vi-VN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ùa</a:t>
            </a:r>
            <a:r>
              <a:rPr lang="vi-VN" sz="3600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vi-VN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9077858" y="4614607"/>
            <a:ext cx="2124977" cy="187193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endParaRPr lang="vi-VN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ùa</a:t>
            </a:r>
            <a:r>
              <a:rPr lang="vi-VN" sz="3600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vi-VN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9077857" y="2742675"/>
            <a:ext cx="2124977" cy="187193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endParaRPr lang="vi-VN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ùa</a:t>
            </a:r>
            <a:r>
              <a:rPr lang="vi-VN" sz="3600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vi-VN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744740" y="2636283"/>
            <a:ext cx="2124977" cy="187193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endParaRPr lang="vi-VN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ùa</a:t>
            </a:r>
            <a:r>
              <a:rPr lang="vi-VN" sz="3600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vi-VN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744740" y="4508215"/>
            <a:ext cx="2124977" cy="187193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endParaRPr lang="vi-VN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ùa</a:t>
            </a:r>
            <a:r>
              <a:rPr lang="vi-VN" sz="3600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vi-VN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744739" y="764351"/>
            <a:ext cx="2124977" cy="187193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endParaRPr lang="vi-VN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ùa</a:t>
            </a:r>
            <a:r>
              <a:rPr lang="vi-VN" sz="3600" dirty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vi-VN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.VnAvant" panose="020B7200000000000000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9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F3549-A5F0-4258-BD9E-633021D8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130"/>
            <a:ext cx="3931920" cy="5365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368FE1-E9B6-4D7E-81ED-582948DCE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2" y="1492482"/>
            <a:ext cx="3833403" cy="5365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DDA597-2C20-4C28-8559-58143BC01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35" y="1473130"/>
            <a:ext cx="4229647" cy="536551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E501BE-029A-498A-B6BA-DD2590CADA72}"/>
              </a:ext>
            </a:extLst>
          </p:cNvPr>
          <p:cNvSpPr/>
          <p:nvPr/>
        </p:nvSpPr>
        <p:spPr>
          <a:xfrm>
            <a:off x="5326059" y="5554448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237CB5A-B68B-488F-ACFC-F87799FD5EB8}"/>
              </a:ext>
            </a:extLst>
          </p:cNvPr>
          <p:cNvSpPr/>
          <p:nvPr/>
        </p:nvSpPr>
        <p:spPr>
          <a:xfrm>
            <a:off x="9423274" y="5135348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sz="3600">
                <a:solidFill>
                  <a:schemeClr val="tx1"/>
                </a:solidFill>
                <a:latin typeface=".VnAvant" panose="020B7200000000000000" pitchFamily="34" charset="0"/>
              </a:rPr>
              <a:t>Ð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F2281F-A329-4AA7-AE96-BA597D584B8E}"/>
              </a:ext>
            </a:extLst>
          </p:cNvPr>
          <p:cNvSpPr/>
          <p:nvPr/>
        </p:nvSpPr>
        <p:spPr>
          <a:xfrm>
            <a:off x="1323214" y="5691608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ùa</a:t>
            </a:r>
            <a:r>
              <a:rPr lang="vi-VN" sz="3600" dirty="0">
                <a:solidFill>
                  <a:schemeClr val="tx1"/>
                </a:solidFill>
                <a:latin typeface=".VnAvant" panose="020B7200000000000000" pitchFamily="34" charset="0"/>
              </a:rPr>
              <a:t>   </a:t>
            </a:r>
            <a:endParaRPr lang="en-US" sz="3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42FDB-6F77-46F8-A57C-FEA28D2C4A04}"/>
              </a:ext>
            </a:extLst>
          </p:cNvPr>
          <p:cNvSpPr/>
          <p:nvPr/>
        </p:nvSpPr>
        <p:spPr>
          <a:xfrm>
            <a:off x="650631" y="351693"/>
            <a:ext cx="589084" cy="41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521FBD-9FB8-49F0-9303-5FB176769AED}"/>
              </a:ext>
            </a:extLst>
          </p:cNvPr>
          <p:cNvSpPr/>
          <p:nvPr/>
        </p:nvSpPr>
        <p:spPr>
          <a:xfrm>
            <a:off x="791308" y="536329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33ED93-05FA-443A-A1A9-56FA1B84C99D}"/>
              </a:ext>
            </a:extLst>
          </p:cNvPr>
          <p:cNvSpPr/>
          <p:nvPr/>
        </p:nvSpPr>
        <p:spPr>
          <a:xfrm>
            <a:off x="1096108" y="53340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C1C0FC-9700-49BB-A370-3305C43A5F5D}"/>
              </a:ext>
            </a:extLst>
          </p:cNvPr>
          <p:cNvSpPr/>
          <p:nvPr/>
        </p:nvSpPr>
        <p:spPr>
          <a:xfrm>
            <a:off x="931981" y="536337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498B6-76ED-43AD-8766-682A18F22E7A}"/>
              </a:ext>
            </a:extLst>
          </p:cNvPr>
          <p:cNvSpPr/>
          <p:nvPr/>
        </p:nvSpPr>
        <p:spPr>
          <a:xfrm>
            <a:off x="1400907" y="265001"/>
            <a:ext cx="2283069" cy="499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>
                <a:solidFill>
                  <a:srgbClr val="0070C0"/>
                </a:solidFill>
              </a:rPr>
              <a:t>1. ng / ngh</a:t>
            </a:r>
            <a:endParaRPr lang="en-US" sz="32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8" grpId="0" animBg="1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0ABAEC-6DC1-4818-BAB0-A97F9ACA0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" y="1468310"/>
            <a:ext cx="2952850" cy="4703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771E78-62E0-4008-A88F-DB86FA355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3" y="1477103"/>
            <a:ext cx="2965937" cy="4783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FD5D8F-C77F-4076-92AE-B339D6240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59" y="1468310"/>
            <a:ext cx="2965937" cy="4783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4993A8-CCE8-49AF-823D-34343583F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98" y="1428745"/>
            <a:ext cx="2757854" cy="478301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3EE5CB-237D-476A-B1DD-B22AA2540C67}"/>
              </a:ext>
            </a:extLst>
          </p:cNvPr>
          <p:cNvSpPr/>
          <p:nvPr/>
        </p:nvSpPr>
        <p:spPr>
          <a:xfrm>
            <a:off x="3677365" y="5220341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vi-VN" sz="360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e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F01A61-531B-4349-BC81-F60D652D624C}"/>
              </a:ext>
            </a:extLst>
          </p:cNvPr>
          <p:cNvSpPr/>
          <p:nvPr/>
        </p:nvSpPr>
        <p:spPr>
          <a:xfrm>
            <a:off x="6643643" y="5081345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vi-VN" sz="360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¶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4558B9-B93B-4063-9291-D1E4797D8A85}"/>
              </a:ext>
            </a:extLst>
          </p:cNvPr>
          <p:cNvSpPr/>
          <p:nvPr/>
        </p:nvSpPr>
        <p:spPr>
          <a:xfrm>
            <a:off x="650631" y="351693"/>
            <a:ext cx="589084" cy="41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C57092-6A67-42D8-9CCA-0EE1E98F67AB}"/>
              </a:ext>
            </a:extLst>
          </p:cNvPr>
          <p:cNvSpPr/>
          <p:nvPr/>
        </p:nvSpPr>
        <p:spPr>
          <a:xfrm>
            <a:off x="620299" y="5389689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r>
              <a:rPr lang="vi-VN" sz="3600">
                <a:solidFill>
                  <a:schemeClr val="tx1"/>
                </a:solidFill>
                <a:latin typeface=".VnAvant" panose="020B7200000000000000" pitchFamily="34" charset="0"/>
              </a:rPr>
              <a:t>e</a:t>
            </a:r>
            <a:endParaRPr lang="en-US" sz="36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D8CCDF-E49D-4F9F-BD24-198C78D6C46D}"/>
              </a:ext>
            </a:extLst>
          </p:cNvPr>
          <p:cNvSpPr/>
          <p:nvPr/>
        </p:nvSpPr>
        <p:spPr>
          <a:xfrm>
            <a:off x="9609580" y="4772391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vi-VN" sz="360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Ì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30A5DB-FFB2-470B-8674-9E5F91F95311}"/>
              </a:ext>
            </a:extLst>
          </p:cNvPr>
          <p:cNvSpPr/>
          <p:nvPr/>
        </p:nvSpPr>
        <p:spPr>
          <a:xfrm>
            <a:off x="791308" y="536329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B4BC31-97CE-445C-BE57-824B4AE25E9F}"/>
              </a:ext>
            </a:extLst>
          </p:cNvPr>
          <p:cNvSpPr/>
          <p:nvPr/>
        </p:nvSpPr>
        <p:spPr>
          <a:xfrm>
            <a:off x="1096108" y="53340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9B433A-9467-4681-BDCE-D3F0005EB022}"/>
              </a:ext>
            </a:extLst>
          </p:cNvPr>
          <p:cNvSpPr/>
          <p:nvPr/>
        </p:nvSpPr>
        <p:spPr>
          <a:xfrm>
            <a:off x="931981" y="536337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9B099C-0747-40D9-A149-ADE3E0F4DF6E}"/>
              </a:ext>
            </a:extLst>
          </p:cNvPr>
          <p:cNvSpPr/>
          <p:nvPr/>
        </p:nvSpPr>
        <p:spPr>
          <a:xfrm>
            <a:off x="1400908" y="265001"/>
            <a:ext cx="1875368" cy="499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>
                <a:solidFill>
                  <a:srgbClr val="0070C0"/>
                </a:solidFill>
              </a:rPr>
              <a:t>2. </a:t>
            </a:r>
            <a:r>
              <a:rPr lang="vi-VN" sz="3600">
                <a:solidFill>
                  <a:srgbClr val="0070C0"/>
                </a:solidFill>
              </a:rPr>
              <a:t>tr / ch</a:t>
            </a:r>
            <a:endParaRPr lang="en-US" sz="32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6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7" grpId="0" animBg="1"/>
      <p:bldP spid="16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833E63-0A2B-4E34-98E9-2FF074AC3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112"/>
            <a:ext cx="3121269" cy="4985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2CBDD9-7424-4690-B1AF-B4BDA6DBA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26" y="1406769"/>
            <a:ext cx="3059723" cy="4985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EBD79A-5B0F-4169-9299-C49BEF56E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92" y="1406769"/>
            <a:ext cx="2954216" cy="4985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58E813-E328-4E86-AC24-93CD414EC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308" y="1406769"/>
            <a:ext cx="3018692" cy="498523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FF8D5-358F-4735-A5FC-1F39D740D3B0}"/>
              </a:ext>
            </a:extLst>
          </p:cNvPr>
          <p:cNvSpPr/>
          <p:nvPr/>
        </p:nvSpPr>
        <p:spPr>
          <a:xfrm>
            <a:off x="650631" y="351693"/>
            <a:ext cx="589084" cy="41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F2179F-D56E-432A-B719-9C45B7C93E51}"/>
              </a:ext>
            </a:extLst>
          </p:cNvPr>
          <p:cNvSpPr/>
          <p:nvPr/>
        </p:nvSpPr>
        <p:spPr>
          <a:xfrm>
            <a:off x="791308" y="536329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6FFC35-2A08-4454-AAFB-0F13B3C49B37}"/>
              </a:ext>
            </a:extLst>
          </p:cNvPr>
          <p:cNvSpPr/>
          <p:nvPr/>
        </p:nvSpPr>
        <p:spPr>
          <a:xfrm>
            <a:off x="1096108" y="53340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314C1A-2B16-4F65-B87F-1FBD683DA95D}"/>
              </a:ext>
            </a:extLst>
          </p:cNvPr>
          <p:cNvSpPr/>
          <p:nvPr/>
        </p:nvSpPr>
        <p:spPr>
          <a:xfrm>
            <a:off x="931981" y="536337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E02F24-5AAA-4C0D-9743-528062CA35CC}"/>
              </a:ext>
            </a:extLst>
          </p:cNvPr>
          <p:cNvSpPr/>
          <p:nvPr/>
        </p:nvSpPr>
        <p:spPr>
          <a:xfrm>
            <a:off x="1400908" y="265001"/>
            <a:ext cx="1875368" cy="499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>
                <a:solidFill>
                  <a:srgbClr val="0070C0"/>
                </a:solidFill>
              </a:rPr>
              <a:t>3.  r / g</a:t>
            </a:r>
            <a:endParaRPr lang="en-US" sz="32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1B21442-8E36-4CE6-B25E-74E1F4C80BAC}"/>
              </a:ext>
            </a:extLst>
          </p:cNvPr>
          <p:cNvSpPr/>
          <p:nvPr/>
        </p:nvSpPr>
        <p:spPr>
          <a:xfrm>
            <a:off x="3990224" y="5142886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vi-VN" sz="3600">
                <a:solidFill>
                  <a:schemeClr val="tx1"/>
                </a:solidFill>
                <a:latin typeface=".VnAvant" panose="020B7200000000000000" pitchFamily="34" charset="0"/>
              </a:rPr>
              <a:t>æ</a:t>
            </a:r>
            <a:endParaRPr lang="en-US" sz="36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8A01C5-6FE7-4FAB-9B8D-8BAB76E366CA}"/>
              </a:ext>
            </a:extLst>
          </p:cNvPr>
          <p:cNvSpPr/>
          <p:nvPr/>
        </p:nvSpPr>
        <p:spPr>
          <a:xfrm>
            <a:off x="709228" y="5055581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vi-VN" sz="3600">
                <a:solidFill>
                  <a:schemeClr val="tx1"/>
                </a:solidFill>
                <a:latin typeface=".VnAvant" panose="020B7200000000000000" pitchFamily="34" charset="0"/>
              </a:rPr>
              <a:t>ç</a:t>
            </a:r>
            <a:endParaRPr lang="en-US" sz="36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F63A618-1F92-462B-8F25-291A6009DFD0}"/>
              </a:ext>
            </a:extLst>
          </p:cNvPr>
          <p:cNvSpPr/>
          <p:nvPr/>
        </p:nvSpPr>
        <p:spPr>
          <a:xfrm>
            <a:off x="7098304" y="5230191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vi-VN" sz="3600">
                <a:solidFill>
                  <a:schemeClr val="tx1"/>
                </a:solidFill>
                <a:latin typeface=".VnAvant" panose="020B7200000000000000" pitchFamily="34" charset="0"/>
              </a:rPr>
              <a:t>µ</a:t>
            </a:r>
            <a:endParaRPr lang="en-US" sz="36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2E37CB3-D7E4-4189-98C0-F84D0C54DA08}"/>
              </a:ext>
            </a:extLst>
          </p:cNvPr>
          <p:cNvSpPr/>
          <p:nvPr/>
        </p:nvSpPr>
        <p:spPr>
          <a:xfrm>
            <a:off x="9746989" y="5247157"/>
            <a:ext cx="1871331" cy="6166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  <a:r>
              <a:rPr lang="vi-VN" sz="3600">
                <a:solidFill>
                  <a:schemeClr val="tx1"/>
                </a:solidFill>
                <a:latin typeface=".VnAvant" panose="020B7200000000000000" pitchFamily="34" charset="0"/>
              </a:rPr>
              <a:t>¸</a:t>
            </a:r>
            <a:endParaRPr lang="en-US" sz="36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5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7" grpId="0" animBg="1"/>
      <p:bldP spid="26" grpId="0" animBg="1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E1313-634B-44D0-A329-C40DCB9E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A3C5-BFD7-40DE-9869-00269E90DC11}" type="datetime1">
              <a:rPr lang="en-US" smtClean="0"/>
              <a:t>10/7/2020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6C73B-5806-43DD-AF96-9460ABC91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5DC266-A8CA-4398-90D3-4CF227B62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9" y="1914891"/>
            <a:ext cx="7870947" cy="3269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0B0F18-B94E-44C5-9CFD-EFE316C42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4" y="288682"/>
            <a:ext cx="20478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68532-85FA-4872-A3CA-75EAB0CD3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190" y="-87313"/>
            <a:ext cx="1301719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30FD4-B9C4-4A60-A6CF-026EE2804449}"/>
              </a:ext>
            </a:extLst>
          </p:cNvPr>
          <p:cNvSpPr/>
          <p:nvPr/>
        </p:nvSpPr>
        <p:spPr>
          <a:xfrm>
            <a:off x="1973765" y="2001838"/>
            <a:ext cx="75778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Xin </a:t>
            </a:r>
            <a:r>
              <a:rPr lang="vi-V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ch©n thµnh c¶m ¬n thÇy c« !</a:t>
            </a:r>
            <a:endParaRPr lang="vi-VN" sz="6000" b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B32B3-C80A-4D5C-B841-11F99103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67C-3D7C-49A1-B2D0-80000659D897}" type="datetime1">
              <a:rPr lang="en-US" smtClean="0"/>
              <a:t>10/7/2020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5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D80E920B-B295-437D-9D5C-4146187E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" y="-84317"/>
            <a:ext cx="12171363" cy="70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8738" y="2631861"/>
            <a:ext cx="109296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6600" b="1" dirty="0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  <a:endParaRPr lang="en-US" altLang="en-US" sz="66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7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icture1.jpg">
            <a:extLst>
              <a:ext uri="{FF2B5EF4-FFF2-40B4-BE49-F238E27FC236}">
                <a16:creationId xmlns:a16="http://schemas.microsoft.com/office/drawing/2014/main" id="{7A75E252-1D1D-45FC-AAA8-BBBF1A0DF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8" y="-381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E46E5D-92BF-40B5-A6AD-A65E61D12CE9}"/>
              </a:ext>
            </a:extLst>
          </p:cNvPr>
          <p:cNvSpPr/>
          <p:nvPr/>
        </p:nvSpPr>
        <p:spPr>
          <a:xfrm>
            <a:off x="2156604" y="2329962"/>
            <a:ext cx="7625751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.VnAvant" panose="020B7200000000000000" pitchFamily="34" charset="0"/>
              </a:rPr>
              <a:t>kh</a:t>
            </a:r>
            <a:r>
              <a:rPr lang="en-US" sz="8800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vi-VN" sz="8800" dirty="0">
                <a:solidFill>
                  <a:srgbClr val="FF0000"/>
                </a:solidFill>
                <a:latin typeface=".VnAvant" panose="020B7200000000000000" pitchFamily="34" charset="0"/>
              </a:rPr>
              <a:t>ëi ®éng</a:t>
            </a:r>
            <a:endParaRPr lang="en-US" sz="8800" dirty="0"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6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B2CED-5063-40BF-9B2F-68809250A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43"/>
            <a:ext cx="11895992" cy="6970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8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44288-5B5A-4A88-A390-BF15AB1D0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79" y="-60768"/>
            <a:ext cx="12143996" cy="67329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75A0316-1A39-44B2-9DED-1B8D86EEC9D0}"/>
              </a:ext>
            </a:extLst>
          </p:cNvPr>
          <p:cNvSpPr/>
          <p:nvPr/>
        </p:nvSpPr>
        <p:spPr>
          <a:xfrm>
            <a:off x="5730464" y="4957956"/>
            <a:ext cx="928050" cy="59118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rgbClr val="FF0000"/>
                </a:solidFill>
                <a:latin typeface=".VnAvant" panose="020B7200000000000000" pitchFamily="34" charset="0"/>
              </a:rPr>
              <a:t>dõa</a:t>
            </a:r>
            <a:endParaRPr lang="en-US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A79C9E-A297-4984-AD23-83052585F2C7}"/>
              </a:ext>
            </a:extLst>
          </p:cNvPr>
          <p:cNvSpPr/>
          <p:nvPr/>
        </p:nvSpPr>
        <p:spPr>
          <a:xfrm>
            <a:off x="10891867" y="5390753"/>
            <a:ext cx="1300133" cy="413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5050"/>
                </a:solidFill>
                <a:latin typeface=".VnAvant" panose="020B7200000000000000" pitchFamily="34" charset="0"/>
              </a:rPr>
              <a:t>nhµ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C775F8-9199-4B44-9170-C8A09E72A6BD}"/>
              </a:ext>
            </a:extLst>
          </p:cNvPr>
          <p:cNvSpPr/>
          <p:nvPr/>
        </p:nvSpPr>
        <p:spPr>
          <a:xfrm>
            <a:off x="8130159" y="4311308"/>
            <a:ext cx="1552125" cy="413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Avant" panose="020B7200000000000000" pitchFamily="34" charset="0"/>
              </a:rPr>
              <a:t>c¸ trª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2CD330-1BEB-4230-9931-7A18296A598A}"/>
              </a:ext>
            </a:extLst>
          </p:cNvPr>
          <p:cNvSpPr/>
          <p:nvPr/>
        </p:nvSpPr>
        <p:spPr>
          <a:xfrm>
            <a:off x="6828639" y="3918879"/>
            <a:ext cx="1382194" cy="413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Avant" panose="020B7200000000000000" pitchFamily="34" charset="0"/>
              </a:rPr>
              <a:t>c¸ r«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D4EBF0-691B-4E7D-953D-121F576E43F7}"/>
              </a:ext>
            </a:extLst>
          </p:cNvPr>
          <p:cNvSpPr/>
          <p:nvPr/>
        </p:nvSpPr>
        <p:spPr>
          <a:xfrm>
            <a:off x="2732651" y="5374197"/>
            <a:ext cx="1382194" cy="413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.VnAvant" panose="020B7200000000000000" pitchFamily="34" charset="0"/>
              </a:rPr>
              <a:t>mÝa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0B250D-7529-43A6-AB2F-BCBBE58A965B}"/>
              </a:ext>
            </a:extLst>
          </p:cNvPr>
          <p:cNvSpPr/>
          <p:nvPr/>
        </p:nvSpPr>
        <p:spPr>
          <a:xfrm>
            <a:off x="4998431" y="4393225"/>
            <a:ext cx="1802150" cy="413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Avant" panose="020B7200000000000000" pitchFamily="34" charset="0"/>
              </a:rPr>
              <a:t>cµ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601616F-CD7D-4665-9E8F-CC6136CF43B1}"/>
              </a:ext>
            </a:extLst>
          </p:cNvPr>
          <p:cNvSpPr/>
          <p:nvPr/>
        </p:nvSpPr>
        <p:spPr>
          <a:xfrm>
            <a:off x="5817019" y="2995015"/>
            <a:ext cx="2023241" cy="5314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.VnAvant" panose="020B7200000000000000" pitchFamily="34" charset="0"/>
              </a:rPr>
              <a:t>cá</a:t>
            </a:r>
            <a:r>
              <a:rPr lang="en-US" sz="2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Avant" panose="020B7200000000000000" pitchFamily="34" charset="0"/>
              </a:rPr>
              <a:t>lá</a:t>
            </a:r>
            <a:r>
              <a:rPr lang="en-US" sz="2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.VnAvant" panose="020B7200000000000000" pitchFamily="34" charset="0"/>
              </a:rPr>
              <a:t>tre</a:t>
            </a:r>
            <a:endParaRPr lang="en-US" sz="2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73F900D-2C24-47F7-9474-B51E6DCEA687}"/>
              </a:ext>
            </a:extLst>
          </p:cNvPr>
          <p:cNvSpPr/>
          <p:nvPr/>
        </p:nvSpPr>
        <p:spPr>
          <a:xfrm>
            <a:off x="3723546" y="2746360"/>
            <a:ext cx="1274885" cy="413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.VnAvant" panose="020B7200000000000000" pitchFamily="34" charset="0"/>
              </a:rPr>
              <a:t>tª tª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DAEE12-5800-4A71-8E7F-6FFF98389580}"/>
              </a:ext>
            </a:extLst>
          </p:cNvPr>
          <p:cNvSpPr/>
          <p:nvPr/>
        </p:nvSpPr>
        <p:spPr>
          <a:xfrm>
            <a:off x="1757764" y="1281693"/>
            <a:ext cx="1274885" cy="413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.VnAvant" panose="020B7200000000000000" pitchFamily="34" charset="0"/>
              </a:rPr>
              <a:t>thá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1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ndAc>
          <p:stSnd>
            <p:snd r:embed="rId4" name="arrow.wav"/>
          </p:stSnd>
        </p:sndAc>
      </p:transition>
    </mc:Choice>
    <mc:Fallback xmlns="">
      <p:transition spd="slow"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4" grpId="0" animBg="1"/>
      <p:bldP spid="12" grpId="0" animBg="1"/>
      <p:bldP spid="18" grpId="0" animBg="1"/>
      <p:bldP spid="8" grpId="0" animBg="1"/>
      <p:bldP spid="31" grpId="0" animBg="1"/>
      <p:bldP spid="30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F82ECA-9AF1-44C4-93EF-158DCA2D8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3869" cy="16286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63BC899-F038-450B-9C48-CEABC3D9A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31" y="1694561"/>
            <a:ext cx="11234806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50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Thá</a:t>
            </a: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>
                <a:latin typeface=".VnAvant" panose="020B7200000000000000" pitchFamily="34" charset="0"/>
                <a:cs typeface="Times New Roman" panose="02020603050405020304" pitchFamily="18" charset="0"/>
              </a:rPr>
              <a:t>ë</a:t>
            </a:r>
            <a:r>
              <a:rPr lang="en-US" altLang="en-US" sz="50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sz="50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 </a:t>
            </a:r>
            <a:r>
              <a:rPr lang="en-US" altLang="en-US" sz="50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chê</a:t>
            </a: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vi-VN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50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5000" dirty="0">
                <a:solidFill>
                  <a:srgbClr val="FF0000"/>
                </a:solidFill>
              </a:rPr>
              <a:t>ư</a:t>
            </a:r>
            <a:r>
              <a:rPr lang="vi-VN" altLang="en-US" sz="50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vi-VN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mẹ</a:t>
            </a: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altLang="en-US" sz="50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chî</a:t>
            </a: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vÒ</a:t>
            </a: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 MÑ </a:t>
            </a:r>
            <a:r>
              <a:rPr lang="en-US" altLang="en-US" sz="50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altLang="en-US" sz="50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mÝa</a:t>
            </a:r>
            <a:endParaRPr lang="en-US" altLang="en-US" sz="50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vµ </a:t>
            </a:r>
            <a:r>
              <a:rPr lang="en-US" altLang="en-US" sz="50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sz="50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altLang="en-US" sz="50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altLang="en-US" sz="50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thá</a:t>
            </a:r>
            <a:r>
              <a:rPr lang="en-US" altLang="en-US" sz="50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50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  </a:t>
            </a:r>
            <a:endParaRPr lang="en-US" altLang="en-US" sz="50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C7486A1C-9313-4F61-AED0-530CEF4F4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" y="1417562"/>
            <a:ext cx="12021262" cy="383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vi-VN" altLang="en-US" sz="4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Thá</a:t>
            </a:r>
            <a:r>
              <a:rPr lang="en-US" altLang="en-US" sz="5400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ë </a:t>
            </a:r>
            <a:r>
              <a:rPr lang="en-US" altLang="en-US" sz="5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chê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vi-VN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5400" dirty="0">
                <a:solidFill>
                  <a:srgbClr val="FF0000"/>
                </a:solidFill>
              </a:rPr>
              <a:t>ư</a:t>
            </a:r>
            <a:r>
              <a:rPr lang="vi-VN" altLang="en-US"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vi-VN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mẹ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altLang="en-US" sz="5400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chî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vÒ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 MÑ </a:t>
            </a:r>
            <a:r>
              <a:rPr lang="en-US" altLang="en-US" sz="5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altLang="en-US"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mÝa</a:t>
            </a:r>
            <a:endParaRPr lang="en-US" altLang="en-US" sz="54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vµ </a:t>
            </a:r>
            <a:r>
              <a:rPr lang="en-US" altLang="en-US" sz="5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altLang="en-US" sz="5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thá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5400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  </a:t>
            </a:r>
            <a:endParaRPr lang="en-US" altLang="en-US" sz="5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13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1B4B74-3FCB-4CB3-B328-3AD274890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77" y="38102"/>
            <a:ext cx="5972845" cy="27660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5F4A96-6A1C-49C3-B5DC-EF3C99E1F53D}"/>
              </a:ext>
            </a:extLst>
          </p:cNvPr>
          <p:cNvSpPr/>
          <p:nvPr/>
        </p:nvSpPr>
        <p:spPr>
          <a:xfrm>
            <a:off x="1229360" y="5471156"/>
            <a:ext cx="9733280" cy="944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40CC6-C330-4D7B-8C7E-794E182BABF1}"/>
              </a:ext>
            </a:extLst>
          </p:cNvPr>
          <p:cNvSpPr/>
          <p:nvPr/>
        </p:nvSpPr>
        <p:spPr>
          <a:xfrm>
            <a:off x="4566920" y="4401821"/>
            <a:ext cx="3383280" cy="944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rgbClr val="FF0000"/>
                </a:solidFill>
                <a:latin typeface=".VnAvant" panose="020B7200000000000000" pitchFamily="34" charset="0"/>
              </a:rPr>
              <a:t>HÕt giê</a:t>
            </a:r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 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6C150-8E24-48B4-B06F-19A547D52699}"/>
              </a:ext>
            </a:extLst>
          </p:cNvPr>
          <p:cNvSpPr/>
          <p:nvPr/>
        </p:nvSpPr>
        <p:spPr>
          <a:xfrm>
            <a:off x="1229360" y="5471156"/>
            <a:ext cx="9733280" cy="944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7CA2D-D843-4C8A-A60E-C867C21BB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2928631"/>
            <a:ext cx="1483360" cy="13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985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129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94E5B94-BEF4-4054-8691-59D4F1C99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5" y="0"/>
            <a:ext cx="1607476" cy="149473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9775" y="3634831"/>
            <a:ext cx="3156392" cy="10223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6600" dirty="0" smtClean="0">
              <a:solidFill>
                <a:srgbClr val="FF5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5600" b="1" dirty="0" smtClean="0">
                <a:solidFill>
                  <a:srgbClr val="FF5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Thá </a:t>
            </a:r>
            <a:r>
              <a:rPr lang="vi-VN" sz="5600" b="1" dirty="0">
                <a:solidFill>
                  <a:srgbClr val="FF5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endParaRPr lang="en-US" sz="5600" b="1" dirty="0">
              <a:solidFill>
                <a:srgbClr val="FF5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FF5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44860" y="1494737"/>
            <a:ext cx="3597216" cy="10223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6600" dirty="0" smtClean="0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5600" b="1" dirty="0">
                <a:solidFill>
                  <a:srgbClr val="FF5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®i chî</a:t>
            </a:r>
            <a:endParaRPr lang="en-US" sz="5600" b="1" dirty="0">
              <a:solidFill>
                <a:srgbClr val="FF5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en-US" sz="6600" dirty="0"/>
          </a:p>
        </p:txBody>
      </p:sp>
      <p:sp>
        <p:nvSpPr>
          <p:cNvPr id="11" name="Rounded Rectangle 10"/>
          <p:cNvSpPr/>
          <p:nvPr/>
        </p:nvSpPr>
        <p:spPr>
          <a:xfrm>
            <a:off x="339775" y="1883815"/>
            <a:ext cx="3156393" cy="10405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6600" dirty="0" smtClean="0">
              <a:solidFill>
                <a:srgbClr val="FFFF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5600" b="1" dirty="0" smtClean="0">
                <a:solidFill>
                  <a:srgbClr val="FF5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Thá </a:t>
            </a:r>
            <a:r>
              <a:rPr lang="vi-VN" sz="5600" b="1" dirty="0">
                <a:solidFill>
                  <a:srgbClr val="FF5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endParaRPr lang="en-US" sz="5600" b="1" dirty="0">
              <a:solidFill>
                <a:srgbClr val="FF5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4859" y="3123633"/>
            <a:ext cx="5857337" cy="10223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6600" dirty="0" smtClean="0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5600" b="1" dirty="0">
                <a:solidFill>
                  <a:srgbClr val="FF5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ë nhµ chê mÑ</a:t>
            </a:r>
            <a:endParaRPr lang="en-US" sz="5600" b="1" dirty="0">
              <a:solidFill>
                <a:srgbClr val="FF5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en-US" sz="6600" dirty="0"/>
          </a:p>
        </p:txBody>
      </p:sp>
      <p:sp>
        <p:nvSpPr>
          <p:cNvPr id="16" name="Rounded Rectangle 15"/>
          <p:cNvSpPr/>
          <p:nvPr/>
        </p:nvSpPr>
        <p:spPr>
          <a:xfrm>
            <a:off x="5244859" y="4990041"/>
            <a:ext cx="6832121" cy="10223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6600" dirty="0" smtClean="0">
              <a:solidFill>
                <a:srgbClr val="FF5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5600" b="1" dirty="0">
                <a:solidFill>
                  <a:srgbClr val="FF5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mua mÝa, cá l¸ tr</a:t>
            </a:r>
            <a:r>
              <a:rPr lang="vi-VN" sz="5400" b="1" dirty="0">
                <a:solidFill>
                  <a:srgbClr val="FF5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e</a:t>
            </a:r>
            <a:endParaRPr lang="en-US" sz="5400" b="1" dirty="0">
              <a:solidFill>
                <a:srgbClr val="FF505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75E581-D9B9-4B6E-A853-4409AC7BD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2" y="98612"/>
            <a:ext cx="12075458" cy="6606988"/>
          </a:xfrm>
          <a:prstGeom prst="rect">
            <a:avLst/>
          </a:prstGeom>
        </p:spPr>
      </p:pic>
      <p:pic>
        <p:nvPicPr>
          <p:cNvPr id="7" name="Goi-trau-Hoai-Bang">
            <a:hlinkClick r:id="" action="ppaction://media"/>
            <a:extLst>
              <a:ext uri="{FF2B5EF4-FFF2-40B4-BE49-F238E27FC236}">
                <a16:creationId xmlns:a16="http://schemas.microsoft.com/office/drawing/2014/main" id="{A02F9AB0-E918-416C-843C-69AD1008B2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50535" y="58111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153D205-2DB5-4A07-81E7-BCAD43623BCC}"/>
  <p:tag name="ISPRING_RESOURCE_FOLDER" val="D:\NĂM HỌC 2021 - 2022\THI GVG 20 -21\BAI THUC HANH - T5\"/>
  <p:tag name="ISPRING_PRESENTATION_PATH" val="D:\NĂM HỌC 2021 - 2022\THI GVG 20 -21\BAI THUC HANH - T5.pptx"/>
  <p:tag name="ISPRING_PROJECT_VERSION" val="9.3"/>
  <p:tag name="ISPRING_PROJECT_FOLDER_UPDATED" val="1"/>
  <p:tag name="ISPRING_SCREEN_RECS_UPDATED" val="D:\NĂM HỌC 2021 - 2022\THI GVG 20 -21\BAI THUC HANH - T5\"/>
  <p:tag name="FLASHSPRING_ZOOM_TAG" val="55"/>
  <p:tag name="ISPRING_PRESENTATION_INFO_2" val="&lt;?xml version=&quot;1.0&quot; encoding=&quot;UTF-8&quot; standalone=&quot;no&quot; ?&gt;&#10;&lt;presentation2&gt;&#10;&#10;  &lt;slides&gt;&#10;    &lt;slide id=&quot;{9B37C083-F06B-406B-8E6C-40FF2354B42B}&quot; pptId=&quot;260&quot;/&gt;&#10;    &lt;slide id=&quot;{4D2AC2A4-0469-4904-953A-72327CC37FB2}&quot; pptId=&quot;261&quot;/&gt;&#10;    &lt;slide id=&quot;{B7E0A092-1F61-4C5D-B954-3F80077C7E9B}&quot; pptId=&quot;268&quot;/&gt;&#10;    &lt;slide id=&quot;{41F52281-BB2E-45E8-98B5-DA049E6D6664}&quot; pptId=&quot;269&quot;/&gt;&#10;    &lt;slide id=&quot;{8B0CBE49-0ECF-490C-856C-F7BD452B221C}&quot; pptId=&quot;263&quot;/&gt;&#10;    &lt;slide id=&quot;{283E5590-B050-4C73-8DF4-0488479BA9C2}&quot; pptId=&quot;262&quot;/&gt;&#10;    &lt;slide id=&quot;{539B00D6-ED97-4C5E-8ABF-AA893B589985}&quot; pptId=&quot;256&quot;/&gt;&#10;    &lt;slide id=&quot;{170AFC19-A1EC-4FC7-BF14-729F8CD5ABCA}&quot; pptId=&quot;267&quot;/&gt;&#10;    &lt;slide id=&quot;{809F402D-21AA-414D-BDBC-90EF65187A2C}&quot; pptId=&quot;259&quot;/&gt;&#10;    &lt;slide id=&quot;{DE3725E8-A139-4589-8A0A-FD479787956D}&quot; pptId=&quot;264&quot;/&gt;&#10;    &lt;slide id=&quot;{627FA6D6-38A3-45FA-822C-F01D778ACCC8}&quot; pptId=&quot;266&quot;/&gt;&#10;    &lt;slide id=&quot;{7E592DDA-362D-4A5D-8409-8A841E28CABE}&quot; pptId=&quot;265&quot;/&gt;&#10;    &lt;slide id=&quot;{E133A5BF-44C2-42CE-B1D2-2F3638A30431}&quot; pptId=&quot;25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37C083-F06B-406B-8E6C-40FF2354B42B}"/>
  <p:tag name="GENSWF_ADVANCE_TIME" val="5.000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D2AC2A4-0469-4904-953A-72327CC37FB2}"/>
  <p:tag name="GENSWF_ADVANCE_TIME" val="5.000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1F52281-BB2E-45E8-98B5-DA049E6D6664}"/>
  <p:tag name="GENSWF_ADVANCE_TIME" val="5.000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7E0A092-1F61-4C5D-B954-3F80077C7E9B}"/>
  <p:tag name="GENSWF_ADVANCE_TIME" val="5.000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39B00D6-ED97-4C5E-8ABF-AA893B589985}"/>
  <p:tag name="GENSWF_ADVANCE_TIME" val="5.000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27FA6D6-38A3-45FA-822C-F01D778ACCC8}"/>
  <p:tag name="GENSWF_ADVANCE_TIME" val="5.000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E592DDA-362D-4A5D-8409-8A841E28CABE}"/>
  <p:tag name="GENSWF_ADVANCE_TIME" val="5.000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224</Words>
  <Application>Microsoft Office PowerPoint</Application>
  <PresentationFormat>Widescreen</PresentationFormat>
  <Paragraphs>92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88</cp:revision>
  <cp:lastPrinted>2020-09-27T09:46:08Z</cp:lastPrinted>
  <dcterms:created xsi:type="dcterms:W3CDTF">2020-09-23T13:19:35Z</dcterms:created>
  <dcterms:modified xsi:type="dcterms:W3CDTF">2020-10-07T14:28:33Z</dcterms:modified>
</cp:coreProperties>
</file>